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57" r:id="rId4"/>
    <p:sldId id="258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633"/>
  </p:normalViewPr>
  <p:slideViewPr>
    <p:cSldViewPr snapToGrid="0">
      <p:cViewPr varScale="1">
        <p:scale>
          <a:sx n="148" d="100"/>
          <a:sy n="148" d="100"/>
        </p:scale>
        <p:origin x="19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06711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79109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86733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2066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17168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8857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2593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18557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007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71644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7215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4F4A60-8BF7-2B47-A07C-488739350414}" type="datetimeFigureOut">
              <a:rPr lang="en-DE" smtClean="0"/>
              <a:t>20.01.26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C12D73-E161-4E41-A444-36478B0FF63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47018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62B84A-2D53-373E-EEFA-B31FCD41C6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96738"/>
            <a:ext cx="9143997" cy="646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726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4118BB-A953-3FE9-EE38-BE348050D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E8FCE1-1E3B-6BF5-C643-D82AEEAF9BA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" y="196738"/>
            <a:ext cx="9143997" cy="6464522"/>
          </a:xfrm>
          <a:prstGeom prst="rect">
            <a:avLst/>
          </a:prstGeom>
        </p:spPr>
      </p:pic>
      <p:pic>
        <p:nvPicPr>
          <p:cNvPr id="6" name="2026-01-17_18-19-22">
            <a:hlinkClick r:id="" action="ppaction://media"/>
            <a:extLst>
              <a:ext uri="{FF2B5EF4-FFF2-40B4-BE49-F238E27FC236}">
                <a16:creationId xmlns:a16="http://schemas.microsoft.com/office/drawing/2014/main" id="{D7ED824F-3655-EE2A-1928-F17B42AE2F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24936" y="2684169"/>
            <a:ext cx="1197366" cy="119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3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54FB0-0C94-716F-0BCF-1D4DB741C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7D117B-E48E-DD3B-A3E6-56DC6935FDF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" y="196738"/>
            <a:ext cx="9143997" cy="6464522"/>
          </a:xfrm>
          <a:prstGeom prst="rect">
            <a:avLst/>
          </a:prstGeom>
        </p:spPr>
      </p:pic>
      <p:pic>
        <p:nvPicPr>
          <p:cNvPr id="2" name="2026-01-17_18-18-25">
            <a:hlinkClick r:id="" action="ppaction://media"/>
            <a:extLst>
              <a:ext uri="{FF2B5EF4-FFF2-40B4-BE49-F238E27FC236}">
                <a16:creationId xmlns:a16="http://schemas.microsoft.com/office/drawing/2014/main" id="{19453025-81D6-4A9C-E94F-1C0168B03A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31425" y="3968620"/>
            <a:ext cx="1194319" cy="1194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58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065B6B-21F0-DAA3-BCCB-AF6CD681E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60EB7F-3B45-C7F0-45AB-97666B99DDA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" y="196738"/>
            <a:ext cx="9143997" cy="6464522"/>
          </a:xfrm>
          <a:prstGeom prst="rect">
            <a:avLst/>
          </a:prstGeom>
        </p:spPr>
      </p:pic>
      <p:pic>
        <p:nvPicPr>
          <p:cNvPr id="2" name="2026-01-17_18-14-20">
            <a:hlinkClick r:id="" action="ppaction://media"/>
            <a:extLst>
              <a:ext uri="{FF2B5EF4-FFF2-40B4-BE49-F238E27FC236}">
                <a16:creationId xmlns:a16="http://schemas.microsoft.com/office/drawing/2014/main" id="{2BC30328-BF1D-6C82-F8AE-615A945213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21764" y="3959227"/>
            <a:ext cx="1200538" cy="120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551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837B2-C54C-D49E-16D3-543ED52D4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B9554C-6E5F-B950-83ED-51E7CD0E22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96738"/>
            <a:ext cx="9143997" cy="646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139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0</Words>
  <Application>Microsoft Macintosh PowerPoint</Application>
  <PresentationFormat>On-screen Show (4:3)</PresentationFormat>
  <Paragraphs>0</Paragraphs>
  <Slides>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Florian Merlau</dc:creator>
  <cp:lastModifiedBy>Florian Merlau</cp:lastModifiedBy>
  <cp:revision>6</cp:revision>
  <dcterms:created xsi:type="dcterms:W3CDTF">2026-01-17T18:38:14Z</dcterms:created>
  <dcterms:modified xsi:type="dcterms:W3CDTF">2026-01-20T17:33:42Z</dcterms:modified>
</cp:coreProperties>
</file>

<file path=docProps/thumbnail.jpeg>
</file>